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dd89df7a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bdd89df7a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 to Cross, Jack, and Michael Letwin for most of these words!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c29c0d6d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c29c0d6d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15357" l="-180" r="180" t="15962"/>
          <a:stretch/>
        </p:blipFill>
        <p:spPr>
          <a:xfrm>
            <a:off x="-202275" y="8000"/>
            <a:ext cx="99816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39925" y="3574000"/>
            <a:ext cx="8002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2"/>
                </a:solidFill>
              </a:rPr>
              <a:t>2026 AFL-CIO</a:t>
            </a:r>
            <a:r>
              <a:rPr lang="en" sz="2400">
                <a:solidFill>
                  <a:schemeClr val="lt2"/>
                </a:solidFill>
              </a:rPr>
              <a:t> Dr. Martin Luther King Jr.</a:t>
            </a:r>
            <a:br>
              <a:rPr lang="en" sz="2400">
                <a:solidFill>
                  <a:schemeClr val="lt2"/>
                </a:solidFill>
              </a:rPr>
            </a:br>
            <a:r>
              <a:rPr lang="en" sz="2400">
                <a:solidFill>
                  <a:schemeClr val="lt2"/>
                </a:solidFill>
              </a:rPr>
              <a:t>Civil &amp; Human Rights Conference</a:t>
            </a:r>
            <a:endParaRPr sz="24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</a:rPr>
              <a:t>Report Back</a:t>
            </a:r>
            <a:endParaRPr sz="24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2"/>
                </a:solidFill>
              </a:rPr>
              <a:t>Johanne Rokholt, USW Local 9562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 title="flyer1.png"/>
          <p:cNvPicPr preferRelativeResize="0"/>
          <p:nvPr/>
        </p:nvPicPr>
        <p:blipFill rotWithShape="1">
          <a:blip r:embed="rId3">
            <a:alphaModFix/>
          </a:blip>
          <a:srcRect b="-168" l="0" r="0" t="1060"/>
          <a:stretch/>
        </p:blipFill>
        <p:spPr>
          <a:xfrm>
            <a:off x="544875" y="25"/>
            <a:ext cx="4010551" cy="51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title="flyer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4614" y="25"/>
            <a:ext cx="3974500" cy="51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worked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Bring like-minded folks for solidarity and sharing the load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Talk to people who are milling around and waiting or crafting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Start </a:t>
            </a:r>
            <a:r>
              <a:rPr lang="en"/>
              <a:t>conversations</a:t>
            </a:r>
            <a:r>
              <a:rPr lang="en"/>
              <a:t> by offering button, then follow up with information and requests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Talk to both rank and file members and people in power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Flyer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Main argument: </a:t>
            </a:r>
            <a:r>
              <a:rPr lang="en"/>
              <a:t>parallels</a:t>
            </a:r>
            <a:r>
              <a:rPr lang="en"/>
              <a:t> to apartheid, and what unions did to stop that</a:t>
            </a:r>
            <a:endParaRPr/>
          </a:p>
        </p:txBody>
      </p:sp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</a:t>
            </a:r>
            <a:endParaRPr/>
          </a:p>
        </p:txBody>
      </p:sp>
      <p:sp>
        <p:nvSpPr>
          <p:cNvPr id="70" name="Google Shape;70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What could have been better</a:t>
            </a:r>
            <a:endParaRPr b="1"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Study ahead to recognize the people in power who will be present, so you don’t miss opportunities to talk to them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Come early to everything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Have a clear and easy path for how to get involved: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Printout of list of member groups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Contact for each member group?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Steps for starting new group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/>
              <a:t>Ideas for action items new groups can start with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